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140. Pasian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Tapa’n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62844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The Son of God Goes Forth to War</a:t>
            </a:r>
          </a:p>
          <a:p>
            <a:r>
              <a:rPr lang="en-US" sz="3600" dirty="0"/>
              <a:t>Reginald Heber, 1783-1826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Bb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Pasian’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ding;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dialkhaina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mi;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nungzui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galkaht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mu a, ‘Hong gum in’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bang;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sawm le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Kha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Pasian in a gum hi.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tangval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nu le pa;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Puanpak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Launa,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kahto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nungzuihna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Ko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ding hi.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140. Pasian Tapa’n Galdo Hi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2018-10-12T06:36:08Z</dcterms:modified>
</cp:coreProperties>
</file>